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6" r:id="rId3"/>
    <p:sldId id="275" r:id="rId4"/>
    <p:sldId id="274" r:id="rId5"/>
    <p:sldId id="273" r:id="rId6"/>
    <p:sldId id="287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7"/>
  </p:normalViewPr>
  <p:slideViewPr>
    <p:cSldViewPr>
      <p:cViewPr varScale="1">
        <p:scale>
          <a:sx n="108" d="100"/>
          <a:sy n="108" d="100"/>
        </p:scale>
        <p:origin x="5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06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8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41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2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72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5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1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3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5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23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943B-81C7-4550-A7A2-75A1662F147C}" type="datetimeFigureOut">
              <a:rPr lang="en-US" smtClean="0"/>
              <a:t>7/7/20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2CBFE-FBCE-419A-A70A-0D3EACB8732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2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383197" y="1556792"/>
            <a:ext cx="3170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MATCHPLAY </a:t>
            </a:r>
          </a:p>
          <a:p>
            <a:pPr algn="ctr"/>
            <a:r>
              <a:rPr lang="fr-FR" dirty="0"/>
              <a:t>Sylvain </a:t>
            </a:r>
            <a:r>
              <a:rPr lang="fr-FR" dirty="0" err="1"/>
              <a:t>Mazieres</a:t>
            </a:r>
            <a:r>
              <a:rPr lang="fr-FR" dirty="0"/>
              <a:t> v Sean Bradley</a:t>
            </a:r>
          </a:p>
          <a:p>
            <a:pPr algn="ctr"/>
            <a:endParaRPr lang="fr-FR" dirty="0"/>
          </a:p>
          <a:p>
            <a:pPr algn="ctr"/>
            <a:r>
              <a:rPr lang="fr-FR" dirty="0" err="1"/>
              <a:t>Mionnay</a:t>
            </a:r>
            <a:r>
              <a:rPr lang="fr-FR" dirty="0"/>
              <a:t> 05/07/2020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0687"/>
            <a:ext cx="3856037" cy="515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8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95936" y="580038"/>
            <a:ext cx="88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Trou 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4937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28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5656" y="292006"/>
            <a:ext cx="88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Trou 13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1148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36036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28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95936" y="202915"/>
            <a:ext cx="88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Trou 14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7250"/>
            <a:ext cx="385603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379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2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7"/>
            <a:ext cx="4115157" cy="308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4115157" cy="308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95936" y="395372"/>
            <a:ext cx="88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Trou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8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23928" y="188640"/>
            <a:ext cx="88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Trou 18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8" y="1556792"/>
            <a:ext cx="4419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980728"/>
            <a:ext cx="36036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47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91680" y="260648"/>
            <a:ext cx="88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Trou 18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6125364" y="1124744"/>
            <a:ext cx="88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Trou 19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36036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166" y="1849016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5288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22</Words>
  <Application>Microsoft Macintosh PowerPoint</Application>
  <PresentationFormat>Affichage à l'écran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Solvay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Bradley, Gerard</dc:creator>
  <cp:lastModifiedBy>Yves Komorn</cp:lastModifiedBy>
  <cp:revision>11</cp:revision>
  <dcterms:created xsi:type="dcterms:W3CDTF">2020-07-06T15:31:09Z</dcterms:created>
  <dcterms:modified xsi:type="dcterms:W3CDTF">2020-07-07T08:02:53Z</dcterms:modified>
</cp:coreProperties>
</file>