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36" r:id="rId2"/>
  </p:sldIdLst>
  <p:sldSz cx="9906000" cy="6858000" type="A4"/>
  <p:notesSz cx="9945688" cy="6858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300" b="1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31800" indent="25400" algn="l" rtl="0" eaLnBrk="0" fontAlgn="base" hangingPunct="0">
      <a:spcBef>
        <a:spcPct val="0"/>
      </a:spcBef>
      <a:spcAft>
        <a:spcPct val="0"/>
      </a:spcAft>
      <a:defRPr sz="2300" b="1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865188" indent="49213" algn="l" rtl="0" eaLnBrk="0" fontAlgn="base" hangingPunct="0">
      <a:spcBef>
        <a:spcPct val="0"/>
      </a:spcBef>
      <a:spcAft>
        <a:spcPct val="0"/>
      </a:spcAft>
      <a:defRPr sz="2300" b="1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296988" indent="74613" algn="l" rtl="0" eaLnBrk="0" fontAlgn="base" hangingPunct="0">
      <a:spcBef>
        <a:spcPct val="0"/>
      </a:spcBef>
      <a:spcAft>
        <a:spcPct val="0"/>
      </a:spcAft>
      <a:defRPr sz="2300" b="1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730375" indent="98425" algn="l" rtl="0" eaLnBrk="0" fontAlgn="base" hangingPunct="0">
      <a:spcBef>
        <a:spcPct val="0"/>
      </a:spcBef>
      <a:spcAft>
        <a:spcPct val="0"/>
      </a:spcAft>
      <a:defRPr sz="2300" b="1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300" b="1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300" b="1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300" b="1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300" b="1" 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3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4" autoAdjust="0"/>
    <p:restoredTop sz="92585" autoAdjust="0"/>
  </p:normalViewPr>
  <p:slideViewPr>
    <p:cSldViewPr>
      <p:cViewPr varScale="1">
        <p:scale>
          <a:sx n="118" d="100"/>
          <a:sy n="118" d="100"/>
        </p:scale>
        <p:origin x="2240" y="200"/>
      </p:cViewPr>
      <p:guideLst>
        <p:guide orient="horz" pos="2160"/>
        <p:guide pos="312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1949" y="77"/>
      </p:cViewPr>
      <p:guideLst>
        <p:guide orient="horz" pos="2160"/>
        <p:guide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568B9022-3CAA-394C-9A8C-E95E103839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1650" cy="3222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i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8E1F877E-09F9-9848-817B-2C94037D428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8800" y="0"/>
            <a:ext cx="4311650" cy="3222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i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4452" name="Rectangle 4">
            <a:extLst>
              <a:ext uri="{FF2B5EF4-FFF2-40B4-BE49-F238E27FC236}">
                <a16:creationId xmlns:a16="http://schemas.microsoft.com/office/drawing/2014/main" id="{9FD4E8E0-F003-F14C-AD55-3287F9F216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8913"/>
            <a:ext cx="4311650" cy="320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i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4453" name="Rectangle 5">
            <a:extLst>
              <a:ext uri="{FF2B5EF4-FFF2-40B4-BE49-F238E27FC236}">
                <a16:creationId xmlns:a16="http://schemas.microsoft.com/office/drawing/2014/main" id="{F755EED2-0515-5B4A-8C69-44F5F68CA87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8800" y="6538913"/>
            <a:ext cx="4311650" cy="320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i="0"/>
            </a:lvl1pPr>
          </a:lstStyle>
          <a:p>
            <a:pPr>
              <a:defRPr/>
            </a:pPr>
            <a:fld id="{41728396-00C2-954F-B559-DD56FCAE3C0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B267EDF-8DDB-884C-8E18-A6B42CAC8F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0063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 i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CD7B4AA-4E50-DA44-A392-23504C2F44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35625" y="0"/>
            <a:ext cx="4310063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 i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28E20DBA-7F61-0442-8DC3-699EC9DB920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17850" y="514350"/>
            <a:ext cx="371475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D08921C-AC5E-384D-A716-69BEE1117F9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563" y="3255963"/>
            <a:ext cx="7294562" cy="30876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C63693E-71F6-5C4C-84CC-41F5BDF4CD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4310063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 i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4E416C49-44E1-6D4B-9C1F-735F41F3EA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5625" y="6515100"/>
            <a:ext cx="4310063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 i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EF158AC-01F7-0B4B-81BA-F34EF096705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31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8651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2969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7303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163242" algn="l" defTabSz="43264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95890" algn="l" defTabSz="43264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28539" algn="l" defTabSz="43264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61187" algn="l" defTabSz="43264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F158AC-01F7-0B4B-81BA-F34EF096705F}" type="slidenum">
              <a:rPr lang="fr-FR" altLang="fr-FR" smtClean="0"/>
              <a:pPr>
                <a:defRPr/>
              </a:pPr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70722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295" y="2129742"/>
            <a:ext cx="8421412" cy="1471432"/>
          </a:xfrm>
          <a:prstGeom prst="rect">
            <a:avLst/>
          </a:prstGeom>
        </p:spPr>
        <p:txBody>
          <a:bodyPr lIns="86530" tIns="43265" rIns="86530" bIns="43265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6133" y="3886202"/>
            <a:ext cx="6933736" cy="1752118"/>
          </a:xfrm>
          <a:prstGeom prst="rect">
            <a:avLst/>
          </a:prstGeom>
        </p:spPr>
        <p:txBody>
          <a:bodyPr lIns="86530" tIns="43265" rIns="86530" bIns="43265"/>
          <a:lstStyle>
            <a:lvl1pPr marL="0" indent="0" algn="ctr">
              <a:buNone/>
              <a:defRPr/>
            </a:lvl1pPr>
            <a:lvl2pPr marL="432648" indent="0" algn="ctr">
              <a:buNone/>
              <a:defRPr/>
            </a:lvl2pPr>
            <a:lvl3pPr marL="865297" indent="0" algn="ctr">
              <a:buNone/>
              <a:defRPr/>
            </a:lvl3pPr>
            <a:lvl4pPr marL="1297945" indent="0" algn="ctr">
              <a:buNone/>
              <a:defRPr/>
            </a:lvl4pPr>
            <a:lvl5pPr marL="1730593" indent="0" algn="ctr">
              <a:buNone/>
              <a:defRPr/>
            </a:lvl5pPr>
            <a:lvl6pPr marL="2163242" indent="0" algn="ctr">
              <a:buNone/>
              <a:defRPr/>
            </a:lvl6pPr>
            <a:lvl7pPr marL="2595890" indent="0" algn="ctr">
              <a:buNone/>
              <a:defRPr/>
            </a:lvl7pPr>
            <a:lvl8pPr marL="3028539" indent="0" algn="ctr">
              <a:buNone/>
              <a:defRPr/>
            </a:lvl8pPr>
            <a:lvl9pPr marL="3461187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21386449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44488" y="188640"/>
            <a:ext cx="8925468" cy="834660"/>
          </a:xfrm>
          <a:prstGeom prst="rect">
            <a:avLst/>
          </a:prstGeom>
        </p:spPr>
        <p:txBody>
          <a:bodyPr lIns="86530" tIns="43265" rIns="86530" bIns="43265"/>
          <a:lstStyle>
            <a:lvl1pPr algn="l">
              <a:defRPr sz="3600" b="1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44488" y="1196752"/>
            <a:ext cx="9073008" cy="5256584"/>
          </a:xfrm>
          <a:prstGeom prst="rect">
            <a:avLst/>
          </a:prstGeom>
        </p:spPr>
        <p:txBody>
          <a:bodyPr lIns="86530" tIns="43265" rIns="86530" bIns="43265"/>
          <a:lstStyle>
            <a:lvl1pPr>
              <a:buFont typeface="Wingdings" panose="05000000000000000000" pitchFamily="2" charset="2"/>
              <a:buChar char="v"/>
              <a:defRPr sz="2400" b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dirty="0"/>
              <a:t> 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776B8F-9164-9D4D-8306-BF860F11C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4" y="6505054"/>
            <a:ext cx="504056" cy="328612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ea typeface="ＭＳ Ｐゴシック" panose="020B0600070205080204" pitchFamily="34" charset="-128"/>
              </a:defRPr>
            </a:lvl1pPr>
          </a:lstStyle>
          <a:p>
            <a:pPr algn="r">
              <a:defRPr/>
            </a:pPr>
            <a:fld id="{8C3D6D35-F725-E34F-B8B5-CF16394E8F4E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2919787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Image 1" descr="i-GreenGreen">
            <a:extLst>
              <a:ext uri="{FF2B5EF4-FFF2-40B4-BE49-F238E27FC236}">
                <a16:creationId xmlns:a16="http://schemas.microsoft.com/office/drawing/2014/main" id="{8345EEDC-AC52-0D44-97B4-455F90FCDD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2469" y="116632"/>
            <a:ext cx="765067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794" r:id="rId1"/>
    <p:sldLayoutId id="2147488795" r:id="rId2"/>
  </p:sldLayoutIdLst>
  <p:transition spd="slow"/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5pPr>
      <a:lvl6pPr marL="432648"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ea typeface="ＭＳ Ｐゴシック" charset="0"/>
        </a:defRPr>
      </a:lvl6pPr>
      <a:lvl7pPr marL="865297"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ea typeface="ＭＳ Ｐゴシック" charset="0"/>
        </a:defRPr>
      </a:lvl7pPr>
      <a:lvl8pPr marL="1297945"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ea typeface="ＭＳ Ｐゴシック" charset="0"/>
        </a:defRPr>
      </a:lvl8pPr>
      <a:lvl9pPr marL="1730593"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23850" indent="-32385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01675" indent="-269875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  <a:ea typeface="ＭＳ Ｐゴシック" charset="0"/>
        </a:defRPr>
      </a:lvl2pPr>
      <a:lvl3pPr marL="1081088" indent="-215900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ＭＳ Ｐゴシック" charset="0"/>
        </a:defRPr>
      </a:lvl3pPr>
      <a:lvl4pPr marL="1512888" indent="-217488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ea typeface="ＭＳ Ｐゴシック" charset="0"/>
        </a:defRPr>
      </a:lvl4pPr>
      <a:lvl5pPr marL="1946275" indent="-215900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charset="0"/>
        </a:defRPr>
      </a:lvl5pPr>
      <a:lvl6pPr marL="2379566" indent="-216324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6pPr>
      <a:lvl7pPr marL="2812214" indent="-216324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7pPr>
      <a:lvl8pPr marL="3244863" indent="-216324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8pPr>
      <a:lvl9pPr marL="3677511" indent="-216324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326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648" algn="l" defTabSz="4326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5297" algn="l" defTabSz="4326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7945" algn="l" defTabSz="4326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0593" algn="l" defTabSz="4326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3242" algn="l" defTabSz="4326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5890" algn="l" defTabSz="4326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8539" algn="l" defTabSz="4326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61187" algn="l" defTabSz="4326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2">
            <a:extLst>
              <a:ext uri="{FF2B5EF4-FFF2-40B4-BE49-F238E27FC236}">
                <a16:creationId xmlns:a16="http://schemas.microsoft.com/office/drawing/2014/main" id="{6DB9ADBA-C81E-5241-85C6-6668D2A09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479" y="2190750"/>
            <a:ext cx="6989664" cy="60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28" tIns="38914" rIns="77828" bIns="38914">
            <a:spAutoFit/>
          </a:bodyPr>
          <a:lstStyle>
            <a:lvl1pPr defTabSz="1012825">
              <a:defRPr sz="23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06413" defTabSz="1012825">
              <a:defRPr sz="23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12825" defTabSz="1012825">
              <a:defRPr sz="23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17650" defTabSz="1012825">
              <a:defRPr sz="23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24063" defTabSz="1012825">
              <a:defRPr sz="23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81263" indent="98425" defTabSz="1012825" eaLnBrk="0" fontAlgn="base" hangingPunct="0">
              <a:spcBef>
                <a:spcPct val="0"/>
              </a:spcBef>
              <a:spcAft>
                <a:spcPct val="0"/>
              </a:spcAft>
              <a:defRPr sz="23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38463" indent="98425" defTabSz="1012825" eaLnBrk="0" fontAlgn="base" hangingPunct="0">
              <a:spcBef>
                <a:spcPct val="0"/>
              </a:spcBef>
              <a:spcAft>
                <a:spcPct val="0"/>
              </a:spcAft>
              <a:defRPr sz="23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95663" indent="98425" defTabSz="1012825" eaLnBrk="0" fontAlgn="base" hangingPunct="0">
              <a:spcBef>
                <a:spcPct val="0"/>
              </a:spcBef>
              <a:spcAft>
                <a:spcPct val="0"/>
              </a:spcAft>
              <a:defRPr sz="23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52863" indent="98425" defTabSz="1012825" eaLnBrk="0" fontAlgn="base" hangingPunct="0">
              <a:spcBef>
                <a:spcPct val="0"/>
              </a:spcBef>
              <a:spcAft>
                <a:spcPct val="0"/>
              </a:spcAft>
              <a:defRPr sz="23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706">
              <a:solidFill>
                <a:srgbClr val="3333CC"/>
              </a:solidFill>
              <a:latin typeface="Georgia" panose="02040502050405020303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706">
              <a:solidFill>
                <a:srgbClr val="3333CC"/>
              </a:solidFill>
              <a:latin typeface="Georgia" panose="02040502050405020303" pitchFamily="18" charset="0"/>
            </a:endParaRPr>
          </a:p>
        </p:txBody>
      </p:sp>
      <p:sp>
        <p:nvSpPr>
          <p:cNvPr id="46082" name="Espace réservé du numéro de diapositive 3">
            <a:extLst>
              <a:ext uri="{FF2B5EF4-FFF2-40B4-BE49-F238E27FC236}">
                <a16:creationId xmlns:a16="http://schemas.microsoft.com/office/drawing/2014/main" id="{E4DECB49-20AB-9740-B519-7B429DF90185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265368" y="6479829"/>
            <a:ext cx="1414132" cy="266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69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03647" indent="-232172">
              <a:defRPr sz="1869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928688" indent="-185738">
              <a:defRPr sz="1869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300163" indent="-185738">
              <a:defRPr sz="1869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671638" indent="-185738">
              <a:defRPr sz="1869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043113" indent="-185738" eaLnBrk="0" fontAlgn="base" hangingPunct="0">
              <a:spcBef>
                <a:spcPct val="0"/>
              </a:spcBef>
              <a:spcAft>
                <a:spcPct val="0"/>
              </a:spcAft>
              <a:defRPr sz="1869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414588" indent="-185738" eaLnBrk="0" fontAlgn="base" hangingPunct="0">
              <a:spcBef>
                <a:spcPct val="0"/>
              </a:spcBef>
              <a:spcAft>
                <a:spcPct val="0"/>
              </a:spcAft>
              <a:defRPr sz="1869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786063" indent="-185738" eaLnBrk="0" fontAlgn="base" hangingPunct="0">
              <a:spcBef>
                <a:spcPct val="0"/>
              </a:spcBef>
              <a:spcAft>
                <a:spcPct val="0"/>
              </a:spcAft>
              <a:defRPr sz="1869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157538" indent="-185738" eaLnBrk="0" fontAlgn="base" hangingPunct="0">
              <a:spcBef>
                <a:spcPct val="0"/>
              </a:spcBef>
              <a:spcAft>
                <a:spcPct val="0"/>
              </a:spcAft>
              <a:defRPr sz="1869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01162AE-96BF-FF48-835B-50C02B269F99}" type="slidenum">
              <a:rPr lang="fr-FR" altLang="fr-FR" sz="1056" b="0">
                <a:solidFill>
                  <a:srgbClr val="333399"/>
                </a:solidFill>
                <a:latin typeface="Calibri" panose="020F0502020204030204" pitchFamily="34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altLang="fr-FR" sz="1056" b="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9" name="Group 365">
            <a:extLst>
              <a:ext uri="{FF2B5EF4-FFF2-40B4-BE49-F238E27FC236}">
                <a16:creationId xmlns:a16="http://schemas.microsoft.com/office/drawing/2014/main" id="{154D4ABF-4BC4-7744-8310-5D53F7F6B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526496"/>
              </p:ext>
            </p:extLst>
          </p:nvPr>
        </p:nvGraphicFramePr>
        <p:xfrm>
          <a:off x="776536" y="908720"/>
          <a:ext cx="8110000" cy="5125765"/>
        </p:xfrm>
        <a:graphic>
          <a:graphicData uri="http://schemas.openxmlformats.org/drawingml/2006/table">
            <a:tbl>
              <a:tblPr/>
              <a:tblGrid>
                <a:gridCol w="2229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4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41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DATES</a:t>
                      </a:r>
                    </a:p>
                  </a:txBody>
                  <a:tcPr marL="59821" marR="59821" marT="30834" marB="308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LIEUX</a:t>
                      </a:r>
                    </a:p>
                  </a:txBody>
                  <a:tcPr marL="59821" marR="59821" marT="30834" marB="308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FORMULES</a:t>
                      </a:r>
                    </a:p>
                  </a:txBody>
                  <a:tcPr marL="59821" marR="59821" marT="30834" marB="308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ORGANISATEURS</a:t>
                      </a:r>
                    </a:p>
                  </a:txBody>
                  <a:tcPr marL="59821" marR="59821" marT="30834" marB="308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Jeudi 15 février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Brignais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Bowling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annulée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7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Vendredi 15 mars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Annonay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Classement (facultatif)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Y. Komorn / C. </a:t>
                      </a:r>
                      <a:r>
                        <a:rPr kumimoji="0" lang="fr-FR" altLang="fr-FR" sz="11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Vailhé</a:t>
                      </a:r>
                      <a:endParaRPr kumimoji="0" lang="fr-FR" altLang="fr-FR" sz="11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Samedi 30 mars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Mionnay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Scramble à 3 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P. Lermusiaux / R. Rigottier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Vendredi 26 avril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Le Clou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Classement (facultatif)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F. Luccioni / F. Bigot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7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Samedi 8 juin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Le Gouverneur (Montaplan)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Classement (facultatif)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B. Fundakowski / CORPS 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4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Vendredi 28 juin</a:t>
                      </a:r>
                      <a:endParaRPr kumimoji="0" lang="fr-FR" altLang="fr-FR" sz="1100" b="1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Le Beaujolais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Classement (facultatif)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D. Dothal / J. Perrin 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1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Samedi 3 août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La Tour de Salvagny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Classement (facultatif)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JL. Ponchon / CORPS 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7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Jeudi – Vendredi 05/06 septembre ?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?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Séjour Marie-Antoinette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MA Carmoin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0327700"/>
                  </a:ext>
                </a:extLst>
              </a:tr>
              <a:tr h="412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Vendredi 13 septembre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Macon La Commanderie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Classement (facultatif)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M. Quinton / C. Quinton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7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Samedi 28 septembre 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Beaujolais 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CORBER CUP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PHARMA</a:t>
                      </a:r>
                      <a:endParaRPr kumimoji="0" lang="fr-FR" altLang="fr-FR" sz="11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3706222"/>
                  </a:ext>
                </a:extLst>
              </a:tr>
              <a:tr h="412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Samedi 12 octobre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Chassieu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Classement (facultatif)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M. Falcand / CORPS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Vendredi 8 novembre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Isle d’Abeau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Scramble à 3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G. Bradley / Q. de Carvalho</a:t>
                      </a:r>
                    </a:p>
                  </a:txBody>
                  <a:tcPr marL="59821" marR="59821" marT="30834" marB="3083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itre 1">
            <a:extLst>
              <a:ext uri="{FF2B5EF4-FFF2-40B4-BE49-F238E27FC236}">
                <a16:creationId xmlns:a16="http://schemas.microsoft.com/office/drawing/2014/main" id="{7E4D5557-431C-441F-81BF-3B48A74722FE}"/>
              </a:ext>
            </a:extLst>
          </p:cNvPr>
          <p:cNvSpPr txBox="1">
            <a:spLocks/>
          </p:cNvSpPr>
          <p:nvPr/>
        </p:nvSpPr>
        <p:spPr>
          <a:xfrm>
            <a:off x="1404200" y="158224"/>
            <a:ext cx="7251943" cy="678161"/>
          </a:xfrm>
          <a:prstGeom prst="rect">
            <a:avLst/>
          </a:prstGeom>
        </p:spPr>
        <p:txBody>
          <a:bodyPr lIns="70306" tIns="35153" rIns="70306" bIns="35153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32648"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charset="0"/>
                <a:ea typeface="ＭＳ Ｐゴシック" charset="0"/>
              </a:defRPr>
            </a:lvl6pPr>
            <a:lvl7pPr marL="865297"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charset="0"/>
                <a:ea typeface="ＭＳ Ｐゴシック" charset="0"/>
              </a:defRPr>
            </a:lvl7pPr>
            <a:lvl8pPr marL="1297945"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charset="0"/>
                <a:ea typeface="ＭＳ Ｐゴシック" charset="0"/>
              </a:defRPr>
            </a:lvl8pPr>
            <a:lvl9pPr marL="1730593"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r-FR" sz="2925" kern="0" dirty="0">
                <a:solidFill>
                  <a:srgbClr val="000000"/>
                </a:solidFill>
                <a:latin typeface="Calibri"/>
              </a:rPr>
              <a:t>Calendrier des Sorties 2024</a:t>
            </a:r>
            <a:br>
              <a:rPr lang="fr-FR" sz="2925" kern="0" dirty="0">
                <a:solidFill>
                  <a:srgbClr val="000000"/>
                </a:solidFill>
                <a:latin typeface="Calibri"/>
              </a:rPr>
            </a:br>
            <a:endParaRPr lang="fr-FR" sz="2925" kern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F803AF2-B264-43A8-D557-09EC191B4C2C}"/>
              </a:ext>
            </a:extLst>
          </p:cNvPr>
          <p:cNvSpPr txBox="1"/>
          <p:nvPr/>
        </p:nvSpPr>
        <p:spPr>
          <a:xfrm>
            <a:off x="632520" y="6156061"/>
            <a:ext cx="810350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 </a:t>
            </a:r>
            <a:r>
              <a:rPr lang="fr-FR" sz="1600" dirty="0"/>
              <a:t>Certaines sorties (La Commanderie, Chassieu) nécessitent encore confirmation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287552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1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1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187</Words>
  <Application>Microsoft Macintosh PowerPoint</Application>
  <PresentationFormat>Format A4 (210 x 297 mm)</PresentationFormat>
  <Paragraphs>56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Georgia</vt:lpstr>
      <vt:lpstr>Times New Roman</vt:lpstr>
      <vt:lpstr>Wingdings</vt:lpstr>
      <vt:lpstr>Modèle par défaut</vt:lpstr>
      <vt:lpstr>Présentation PowerPoint</vt:lpstr>
    </vt:vector>
  </TitlesOfParts>
  <Company>RHODIA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FAITS MARQUANTS EN 2001</dc:title>
  <dc:creator>RHODIA</dc:creator>
  <cp:lastModifiedBy>Yves Komorn</cp:lastModifiedBy>
  <cp:revision>900</cp:revision>
  <cp:lastPrinted>2019-10-23T18:50:01Z</cp:lastPrinted>
  <dcterms:created xsi:type="dcterms:W3CDTF">2001-12-05T16:22:39Z</dcterms:created>
  <dcterms:modified xsi:type="dcterms:W3CDTF">2024-08-05T07:05:26Z</dcterms:modified>
</cp:coreProperties>
</file>